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011D-65F7-2C48-A4F3-D3BB0EA8021C}" type="datetimeFigureOut">
              <a:rPr lang="en-US" smtClean="0"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96A8-928C-604E-A569-9F4DBFF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3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011D-65F7-2C48-A4F3-D3BB0EA8021C}" type="datetimeFigureOut">
              <a:rPr lang="en-US" smtClean="0"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96A8-928C-604E-A569-9F4DBFF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6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011D-65F7-2C48-A4F3-D3BB0EA8021C}" type="datetimeFigureOut">
              <a:rPr lang="en-US" smtClean="0"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96A8-928C-604E-A569-9F4DBFF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6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011D-65F7-2C48-A4F3-D3BB0EA8021C}" type="datetimeFigureOut">
              <a:rPr lang="en-US" smtClean="0"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96A8-928C-604E-A569-9F4DBFF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1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011D-65F7-2C48-A4F3-D3BB0EA8021C}" type="datetimeFigureOut">
              <a:rPr lang="en-US" smtClean="0"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96A8-928C-604E-A569-9F4DBFF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5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011D-65F7-2C48-A4F3-D3BB0EA8021C}" type="datetimeFigureOut">
              <a:rPr lang="en-US" smtClean="0"/>
              <a:t>5/31/16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96A8-928C-604E-A569-9F4DBFF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63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011D-65F7-2C48-A4F3-D3BB0EA8021C}" type="datetimeFigureOut">
              <a:rPr lang="en-US" smtClean="0"/>
              <a:t>5/31/16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96A8-928C-604E-A569-9F4DBFF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53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011D-65F7-2C48-A4F3-D3BB0EA8021C}" type="datetimeFigureOut">
              <a:rPr lang="en-US" smtClean="0"/>
              <a:t>5/31/16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96A8-928C-604E-A569-9F4DBFF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0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011D-65F7-2C48-A4F3-D3BB0EA8021C}" type="datetimeFigureOut">
              <a:rPr lang="en-US" smtClean="0"/>
              <a:t>5/31/16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96A8-928C-604E-A569-9F4DBFF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3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011D-65F7-2C48-A4F3-D3BB0EA8021C}" type="datetimeFigureOut">
              <a:rPr lang="en-US" smtClean="0"/>
              <a:t>5/31/16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96A8-928C-604E-A569-9F4DBFF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2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011D-65F7-2C48-A4F3-D3BB0EA8021C}" type="datetimeFigureOut">
              <a:rPr lang="en-US" smtClean="0"/>
              <a:t>5/31/16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96A8-928C-604E-A569-9F4DBFF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1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6011D-65F7-2C48-A4F3-D3BB0EA8021C}" type="datetimeFigureOut">
              <a:rPr lang="en-US" smtClean="0"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E96A8-928C-604E-A569-9F4DBFF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1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6507"/>
          <a:stretch/>
        </p:blipFill>
        <p:spPr>
          <a:xfrm>
            <a:off x="0" y="2540287"/>
            <a:ext cx="9144000" cy="35146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4807" r="2928" b="7420"/>
          <a:stretch/>
        </p:blipFill>
        <p:spPr>
          <a:xfrm>
            <a:off x="3027900" y="1036368"/>
            <a:ext cx="4561446" cy="1372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41297" y="1517976"/>
            <a:ext cx="276999" cy="891342"/>
          </a:xfrm>
          <a:prstGeom prst="rect">
            <a:avLst/>
          </a:prstGeom>
          <a:noFill/>
        </p:spPr>
        <p:txBody>
          <a:bodyPr vert="wordArtVert" wrap="none" lIns="0" rIns="0" rtlCol="0">
            <a:spAutoFit/>
          </a:bodyPr>
          <a:lstStyle/>
          <a:p>
            <a:r>
              <a:rPr lang="en-US" dirty="0" smtClean="0"/>
              <a:t>Black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51617" y="1856256"/>
            <a:ext cx="276999" cy="578005"/>
          </a:xfrm>
          <a:prstGeom prst="rect">
            <a:avLst/>
          </a:prstGeom>
          <a:noFill/>
        </p:spPr>
        <p:txBody>
          <a:bodyPr vert="wordArtVert" wrap="none" lIns="0" rIns="0" rtlCol="0">
            <a:spAutoFit/>
          </a:bodyPr>
          <a:lstStyle/>
          <a:p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43932" y="1853757"/>
            <a:ext cx="276999" cy="709201"/>
          </a:xfrm>
          <a:prstGeom prst="rect">
            <a:avLst/>
          </a:prstGeom>
          <a:noFill/>
        </p:spPr>
        <p:txBody>
          <a:bodyPr vert="wordArtVert" wrap="none" lIns="0" rIns="0" rtlCol="0">
            <a:spAutoFit/>
          </a:bodyPr>
          <a:lstStyle/>
          <a:p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17748" y="201364"/>
            <a:ext cx="17235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Common</a:t>
            </a:r>
            <a:r>
              <a:rPr lang="en-US" dirty="0"/>
              <a:t>	</a:t>
            </a:r>
            <a:r>
              <a:rPr lang="en-US" dirty="0" smtClean="0"/>
              <a:t>- Black</a:t>
            </a:r>
          </a:p>
          <a:p>
            <a:r>
              <a:rPr lang="en-US" dirty="0" smtClean="0"/>
              <a:t>+24V 	- Red</a:t>
            </a:r>
          </a:p>
          <a:p>
            <a:r>
              <a:rPr lang="en-US" dirty="0" smtClean="0"/>
              <a:t>Control	- Blue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9769" y="205371"/>
            <a:ext cx="34899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DIM10-250-11 wiring for a </a:t>
            </a:r>
          </a:p>
          <a:p>
            <a:r>
              <a:rPr lang="en-US" sz="2400" dirty="0" err="1" smtClean="0"/>
              <a:t>WattStopper</a:t>
            </a:r>
            <a:r>
              <a:rPr lang="en-US" sz="2400" dirty="0" smtClean="0"/>
              <a:t> FS-305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7175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Synapse Wireless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Davidson</dc:creator>
  <cp:lastModifiedBy>Michael Davidson</cp:lastModifiedBy>
  <cp:revision>2</cp:revision>
  <dcterms:created xsi:type="dcterms:W3CDTF">2016-05-31T19:23:44Z</dcterms:created>
  <dcterms:modified xsi:type="dcterms:W3CDTF">2016-05-31T19:34:26Z</dcterms:modified>
</cp:coreProperties>
</file>